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handoutMasterIdLst>
    <p:handoutMasterId r:id="rId5"/>
  </p:handoutMasterIdLst>
  <p:sldIdLst>
    <p:sldId id="256" r:id="rId2"/>
    <p:sldId id="257" r:id="rId3"/>
    <p:sldId id="258" r:id="rId4"/>
  </p:sldIdLst>
  <p:sldSz cx="9144000" cy="6858000" type="screen4x3"/>
  <p:notesSz cx="6858000" cy="9144000"/>
  <p:embeddedFontLst>
    <p:embeddedFont>
      <p:font typeface="游ゴシック" panose="020B0400000000000000" pitchFamily="50" charset="-128"/>
      <p:regular r:id="rId6"/>
      <p:bold r:id="rId7"/>
    </p:embeddedFont>
    <p:embeddedFont>
      <p:font typeface="Powerpuff" panose="02000500000000000000" pitchFamily="2" charset="0"/>
      <p:regular r:id="rId8"/>
    </p:embeddedFont>
    <p:embeddedFont>
      <p:font typeface="Museo 700" panose="02000000000000000000" pitchFamily="50" charset="0"/>
      <p:bold r:id="rId9"/>
      <p:boldItalic r:id="rId10"/>
    </p:embeddedFont>
    <p:embeddedFont>
      <p:font typeface="Utonium" panose="02000500000000000000" pitchFamily="2" charset="0"/>
      <p:regular r:id="rId11"/>
      <p:bold r:id="rId12"/>
      <p:italic r:id="rId13"/>
      <p:boldItalic r:id="rId14"/>
    </p:embeddedFont>
    <p:embeddedFont>
      <p:font typeface="游ゴシック Medium" panose="020B0500000000000000" pitchFamily="50" charset="-128"/>
      <p:regular r:id="rId15"/>
    </p:embeddedFont>
    <p:embeddedFont>
      <p:font typeface="Museo 300" panose="02000000000000000000" pitchFamily="50" charset="0"/>
      <p:regular r:id="rId16"/>
      <p:italic r:id="rId17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8DA4"/>
    <a:srgbClr val="D334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588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9D9CFB-2F5D-4BD9-A36C-D4B9C3AEB5A2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36F34F-999C-45BF-9EE4-1478598E0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51465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0" y="0"/>
            <a:ext cx="9144000" cy="215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0" y="4699000"/>
            <a:ext cx="9144000" cy="215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1777"/>
            <a:ext cx="7772400" cy="2387600"/>
          </a:xfrm>
        </p:spPr>
        <p:txBody>
          <a:bodyPr anchor="ctr" anchorCtr="0"/>
          <a:lstStyle>
            <a:lvl1pPr algn="ctr">
              <a:defRPr sz="6000">
                <a:latin typeface="Powerpuff" panose="02000500000000000000" pitchFamily="2" charset="0"/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885266"/>
            <a:ext cx="6858000" cy="1388533"/>
          </a:xfrm>
        </p:spPr>
        <p:txBody>
          <a:bodyPr anchor="ctr" anchorCtr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9505"/>
            <a:ext cx="9144000" cy="271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34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6266463"/>
            <a:ext cx="3217334" cy="5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98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6266463"/>
            <a:ext cx="3217334" cy="5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55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6266463"/>
            <a:ext cx="3217334" cy="5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88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（白背景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角丸四角形 7"/>
          <p:cNvSpPr/>
          <p:nvPr userDrawn="1"/>
        </p:nvSpPr>
        <p:spPr>
          <a:xfrm>
            <a:off x="628650" y="1825626"/>
            <a:ext cx="7886699" cy="4283742"/>
          </a:xfrm>
          <a:prstGeom prst="roundRect">
            <a:avLst>
              <a:gd name="adj" fmla="val 46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6"/>
            <a:ext cx="7886700" cy="428374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0" name="図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6266463"/>
            <a:ext cx="3217334" cy="5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289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（赤背景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lang="ja-JP" altLang="en-US" smtClean="0"/>
              <a:pPr/>
              <a:t>2019/6/20</a:t>
            </a:fld>
            <a:endParaRPr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/>
          </p:nvPr>
        </p:nvSpPr>
        <p:spPr>
          <a:xfrm>
            <a:off x="628650" y="1820333"/>
            <a:ext cx="7886699" cy="4309533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6266463"/>
            <a:ext cx="3217334" cy="5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80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dirty="0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6266463"/>
            <a:ext cx="3217334" cy="5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8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6266463"/>
            <a:ext cx="3217334" cy="5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147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1" name="図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6266463"/>
            <a:ext cx="3217334" cy="5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7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6266463"/>
            <a:ext cx="3217334" cy="5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118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6266463"/>
            <a:ext cx="3217334" cy="5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161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3" y="6266463"/>
            <a:ext cx="3217334" cy="5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12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34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10477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77AE421-BA6C-4115-8B6F-2F43226423CB}" type="datetimeFigureOut">
              <a:rPr lang="ja-JP" altLang="en-US" smtClean="0"/>
              <a:pPr/>
              <a:t>2019/6/20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96166" y="6356351"/>
            <a:ext cx="53191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43617" y="6356351"/>
            <a:ext cx="11853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5EE7110-7945-442F-97A7-A88D9406DB6F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0114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3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smtClean="0">
                <a:latin typeface="Utonium" panose="02000500000000000000" pitchFamily="2" charset="0"/>
              </a:rPr>
              <a:t>Call </a:t>
            </a:r>
            <a:r>
              <a:rPr lang="en-US" altLang="ja-JP" dirty="0">
                <a:latin typeface="Utonium" panose="02000500000000000000" pitchFamily="2" charset="0"/>
              </a:rPr>
              <a:t>For Participants</a:t>
            </a:r>
            <a:endParaRPr kumimoji="1" lang="ja-JP" altLang="en-US" dirty="0">
              <a:latin typeface="Utonium" panose="02000500000000000000" pitchFamily="2" charset="0"/>
            </a:endParaRPr>
          </a:p>
        </p:txBody>
      </p:sp>
      <p:sp>
        <p:nvSpPr>
          <p:cNvPr id="7" name="サブタイトル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>
                <a:latin typeface="Utonium" panose="02000500000000000000" pitchFamily="2" charset="0"/>
              </a:rPr>
              <a:t>VLDB2020 General Chair</a:t>
            </a:r>
          </a:p>
          <a:p>
            <a:r>
              <a:rPr kumimoji="1" lang="en-US" altLang="ja-JP" dirty="0" smtClean="0"/>
              <a:t>Yoshiharu Ishikawa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3341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Important Dates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altLang="ja-JP" dirty="0" smtClean="0"/>
              <a:t>Blah</a:t>
            </a:r>
          </a:p>
          <a:p>
            <a:pPr lvl="1"/>
            <a:r>
              <a:rPr kumimoji="1" lang="fr-FR" altLang="ja-JP" dirty="0" smtClean="0"/>
              <a:t>Blah</a:t>
            </a:r>
          </a:p>
          <a:p>
            <a:pPr lvl="2"/>
            <a:r>
              <a:rPr lang="fr-FR" altLang="ja-JP" dirty="0" smtClean="0"/>
              <a:t>Blah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2561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Information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dirty="0" smtClean="0"/>
              <a:t>Blah</a:t>
            </a:r>
          </a:p>
          <a:p>
            <a:pPr lvl="1"/>
            <a:r>
              <a:rPr lang="en-US" altLang="ja-JP" dirty="0" smtClean="0"/>
              <a:t>Blah</a:t>
            </a:r>
          </a:p>
          <a:p>
            <a:pPr lvl="2"/>
            <a:r>
              <a:rPr kumimoji="1" lang="en-US" altLang="ja-JP" dirty="0" smtClean="0"/>
              <a:t>Blah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1013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VLDB2020">
      <a:majorFont>
        <a:latin typeface="Museo 700"/>
        <a:ea typeface="游ゴシック Medium"/>
        <a:cs typeface=""/>
      </a:majorFont>
      <a:minorFont>
        <a:latin typeface="Museo 300"/>
        <a:ea typeface="游ゴシック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</TotalTime>
  <Words>17</Words>
  <Application>Microsoft Office PowerPoint</Application>
  <PresentationFormat>画面に合わせる (4:3)</PresentationFormat>
  <Paragraphs>11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1" baseType="lpstr">
      <vt:lpstr>游ゴシック</vt:lpstr>
      <vt:lpstr>Powerpuff</vt:lpstr>
      <vt:lpstr>Museo 700</vt:lpstr>
      <vt:lpstr>Utonium</vt:lpstr>
      <vt:lpstr>游ゴシック Medium</vt:lpstr>
      <vt:lpstr>Museo 300</vt:lpstr>
      <vt:lpstr>Arial</vt:lpstr>
      <vt:lpstr>Office テーマ</vt:lpstr>
      <vt:lpstr>Call For Participants</vt:lpstr>
      <vt:lpstr>Important Dates</vt:lpstr>
      <vt:lpstr>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VLDB2020</dc:title>
  <dc:creator>横山昌平</dc:creator>
  <cp:lastModifiedBy>横山昌平</cp:lastModifiedBy>
  <cp:revision>6</cp:revision>
  <dcterms:created xsi:type="dcterms:W3CDTF">2019-06-19T02:30:09Z</dcterms:created>
  <dcterms:modified xsi:type="dcterms:W3CDTF">2019-06-20T04:33:44Z</dcterms:modified>
</cp:coreProperties>
</file>

<file path=docProps/thumbnail.jpeg>
</file>